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1"/>
  </p:notesMasterIdLst>
  <p:sldIdLst>
    <p:sldId id="310" r:id="rId2"/>
    <p:sldId id="312" r:id="rId3"/>
    <p:sldId id="298" r:id="rId4"/>
    <p:sldId id="301" r:id="rId5"/>
    <p:sldId id="299" r:id="rId6"/>
    <p:sldId id="302" r:id="rId7"/>
    <p:sldId id="296" r:id="rId8"/>
    <p:sldId id="300" r:id="rId9"/>
    <p:sldId id="288" r:id="rId10"/>
    <p:sldId id="281" r:id="rId11"/>
    <p:sldId id="289" r:id="rId12"/>
    <p:sldId id="292" r:id="rId13"/>
    <p:sldId id="290" r:id="rId14"/>
    <p:sldId id="293" r:id="rId15"/>
    <p:sldId id="291" r:id="rId16"/>
    <p:sldId id="305" r:id="rId17"/>
    <p:sldId id="295" r:id="rId18"/>
    <p:sldId id="309" r:id="rId19"/>
    <p:sldId id="30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75A8D"/>
    <a:srgbClr val="0DB75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566" autoAdjust="0"/>
  </p:normalViewPr>
  <p:slideViewPr>
    <p:cSldViewPr>
      <p:cViewPr>
        <p:scale>
          <a:sx n="60" d="100"/>
          <a:sy n="60" d="100"/>
        </p:scale>
        <p:origin x="-165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D6ECB-763E-42A4-B59C-21E23BC5C391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B0521-DD49-484F-87FF-335CCD3893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73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B0521-DD49-484F-87FF-335CCD38931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B0521-DD49-484F-87FF-335CCD38931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B0521-DD49-484F-87FF-335CCD38931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B0521-DD49-484F-87FF-335CCD38931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B0521-DD49-484F-87FF-335CCD38931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B0521-DD49-484F-87FF-335CCD38931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B0521-DD49-484F-87FF-335CCD38931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E87AEB-9DFC-4D9D-B936-846D37794CD3}" type="datetimeFigureOut">
              <a:rPr lang="ru-RU" smtClean="0"/>
              <a:pPr/>
              <a:t>19.10.2017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4321D36-DE77-424C-B6E9-9049D2947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второй раздел\Открытки\purple-white-flow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0"/>
            <a:ext cx="94297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9898"/>
            <a:ext cx="8839200" cy="147218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            Кинолекторий 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     о грехе сквернословия: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14346" y="2285992"/>
            <a:ext cx="9053546" cy="1714512"/>
          </a:xfrm>
        </p:spPr>
        <p:txBody>
          <a:bodyPr>
            <a:normAutofit/>
          </a:bodyPr>
          <a:lstStyle/>
          <a:p>
            <a:pPr algn="ctr"/>
            <a:r>
              <a:rPr lang="ru-RU" sz="5400" b="1" smtClean="0">
                <a:solidFill>
                  <a:srgbClr val="C00000"/>
                </a:solidFill>
              </a:rPr>
              <a:t>«О святом и  скверном»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G:\Фоны\353357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7929618" cy="114298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           Православный взгляд на  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               сквернословие. 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553480" cy="550072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«От избытка сердца говорят уста»- сказано в святом Евангелие.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Чем наполнено наше сердце, то и произносят наши уста. Когда душа устремлена к святости, праведности и чистоте, то и речь сердечная, красивая. Если в душе злоба, зависть, блудные страсти, плохие мысли, то и выражения грубые. </a:t>
            </a:r>
          </a:p>
          <a:p>
            <a:r>
              <a:rPr lang="ru-RU" dirty="0" smtClean="0">
                <a:solidFill>
                  <a:schemeClr val="accent6"/>
                </a:solidFill>
              </a:rPr>
              <a:t/>
            </a:r>
            <a:br>
              <a:rPr lang="ru-RU" dirty="0" smtClean="0">
                <a:solidFill>
                  <a:schemeClr val="accent6"/>
                </a:solidFill>
              </a:rPr>
            </a:br>
            <a:endParaRPr lang="ru-RU" dirty="0" smtClean="0">
              <a:solidFill>
                <a:schemeClr val="accent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4286256"/>
            <a:ext cx="69294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Каждое матерное слово - это хуление Бога, вызов Божиим Заповедям  и прославление сатаны.</a:t>
            </a:r>
            <a:r>
              <a:rPr lang="ru-RU" sz="2800" dirty="0" smtClean="0">
                <a:solidFill>
                  <a:srgbClr val="002060"/>
                </a:solidFill>
              </a:rPr>
              <a:t> </a:t>
            </a:r>
            <a:r>
              <a:rPr lang="ru-RU" sz="2800" b="1" dirty="0" smtClean="0">
                <a:solidFill>
                  <a:srgbClr val="002060"/>
                </a:solidFill>
              </a:rPr>
              <a:t>Сквернословие – это </a:t>
            </a:r>
            <a:r>
              <a:rPr lang="ru-RU" sz="2800" b="1" dirty="0" err="1" smtClean="0">
                <a:solidFill>
                  <a:srgbClr val="002060"/>
                </a:solidFill>
              </a:rPr>
              <a:t>грех,а</a:t>
            </a:r>
            <a:r>
              <a:rPr lang="ru-RU" sz="2800" b="1" dirty="0" smtClean="0">
                <a:solidFill>
                  <a:srgbClr val="002060"/>
                </a:solidFill>
              </a:rPr>
              <a:t> сквернословы - богохульники.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Фоны\22314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06853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Сквернословие и подростки.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00108"/>
            <a:ext cx="8482042" cy="171451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 Скверные слова многие используют для связи слов, вставляя мат через каждое нормальное слово.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Нецензурная брань как один из способов утвердиться. Ругается- значит крутой.</a:t>
            </a:r>
          </a:p>
          <a:p>
            <a:pPr>
              <a:buFontTx/>
              <a:buChar char="-"/>
            </a:pPr>
            <a:endParaRPr lang="ru-RU" dirty="0"/>
          </a:p>
        </p:txBody>
      </p:sp>
      <p:pic>
        <p:nvPicPr>
          <p:cNvPr id="8194" name="Picture 2" descr="C:\Documents and Settings\Администратор\Мои документы\B863hXwCMAARmU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571744"/>
            <a:ext cx="8429684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Фоны\682597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14290"/>
            <a:ext cx="8215370" cy="6286544"/>
          </a:xfrm>
        </p:spPr>
        <p:txBody>
          <a:bodyPr>
            <a:normAutofit fontScale="62500" lnSpcReduction="20000"/>
          </a:bodyPr>
          <a:lstStyle/>
          <a:p>
            <a:endParaRPr lang="ru-RU" sz="2800" b="1" dirty="0" smtClean="0">
              <a:solidFill>
                <a:schemeClr val="accent6"/>
              </a:solidFill>
            </a:endParaRPr>
          </a:p>
          <a:p>
            <a:r>
              <a:rPr lang="ru-RU" sz="5100" b="1" dirty="0" smtClean="0">
                <a:solidFill>
                  <a:srgbClr val="002060"/>
                </a:solidFill>
              </a:rPr>
              <a:t>В разговорах подростки часто произносят «елки-палки», «</a:t>
            </a:r>
            <a:r>
              <a:rPr lang="ru-RU" sz="5100" b="1" dirty="0" err="1" smtClean="0">
                <a:solidFill>
                  <a:srgbClr val="002060"/>
                </a:solidFill>
              </a:rPr>
              <a:t>ё-ма-ё</a:t>
            </a:r>
            <a:r>
              <a:rPr lang="ru-RU" sz="5100" b="1" dirty="0" smtClean="0">
                <a:solidFill>
                  <a:srgbClr val="002060"/>
                </a:solidFill>
              </a:rPr>
              <a:t>», «блин», «ёшь…» - это все смягчающее формы  скверных слов. </a:t>
            </a:r>
          </a:p>
          <a:p>
            <a:endParaRPr lang="ru-RU" sz="51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5100" b="1" dirty="0" smtClean="0">
                <a:solidFill>
                  <a:srgbClr val="002060"/>
                </a:solidFill>
              </a:rPr>
              <a:t>В старину старшего по чину беса звали «</a:t>
            </a:r>
            <a:r>
              <a:rPr lang="ru-RU" sz="5100" b="1" dirty="0" err="1" smtClean="0">
                <a:solidFill>
                  <a:srgbClr val="002060"/>
                </a:solidFill>
              </a:rPr>
              <a:t>бладити</a:t>
            </a:r>
            <a:r>
              <a:rPr lang="ru-RU" sz="5100" b="1" dirty="0" smtClean="0">
                <a:solidFill>
                  <a:srgbClr val="002060"/>
                </a:solidFill>
              </a:rPr>
              <a:t>»- так зачем его звать на свою голову.</a:t>
            </a:r>
          </a:p>
          <a:p>
            <a:endParaRPr lang="ru-RU" sz="5100" b="1" dirty="0" smtClean="0">
              <a:solidFill>
                <a:srgbClr val="002060"/>
              </a:solidFill>
            </a:endParaRPr>
          </a:p>
          <a:p>
            <a:r>
              <a:rPr lang="ru-RU" sz="5100" b="1" dirty="0" smtClean="0">
                <a:solidFill>
                  <a:srgbClr val="002060"/>
                </a:solidFill>
              </a:rPr>
              <a:t>-Помните, что бес точно знает, «что» вы имели ввиду, когда произносите эти коротенькие слова и радуется тому, что вы душу свою губите страшным грехом сквернословия.</a:t>
            </a:r>
            <a:br>
              <a:rPr lang="ru-RU" sz="5100" b="1" dirty="0" smtClean="0">
                <a:solidFill>
                  <a:srgbClr val="002060"/>
                </a:solidFill>
              </a:rPr>
            </a:br>
            <a:endParaRPr lang="ru-RU" sz="51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G:\Фоны\04684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49808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Как избавиться от сквернословия?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215370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Вырабатывать брезгливость к бранным словам.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Избегать общения с людьми, употребляющих эти слова.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Не пускайте грязь в свое сердце, рассматривая  непристойные картинки в журналах, смотря развратные фильмы, слушая оскорбительные слова в песнях, фильмах.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Фоны\682597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0"/>
            <a:ext cx="7696224" cy="785794"/>
          </a:xfrm>
        </p:spPr>
        <p:txBody>
          <a:bodyPr>
            <a:normAutofit/>
          </a:bodyPr>
          <a:lstStyle/>
          <a:p>
            <a:pPr fontAlgn="base"/>
            <a:r>
              <a:rPr lang="ru-RU" sz="3600" b="1" dirty="0" smtClean="0">
                <a:solidFill>
                  <a:srgbClr val="C00000"/>
                </a:solidFill>
              </a:rPr>
              <a:t>Как противостоять сквернословию?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857232"/>
            <a:ext cx="8196290" cy="5786478"/>
          </a:xfrm>
        </p:spPr>
        <p:txBody>
          <a:bodyPr>
            <a:normAutofit fontScale="62500" lnSpcReduction="20000"/>
          </a:bodyPr>
          <a:lstStyle/>
          <a:p>
            <a:pPr fontAlgn="base"/>
            <a:endParaRPr lang="ru-RU" sz="3500" b="1" dirty="0" smtClean="0"/>
          </a:p>
          <a:p>
            <a:pPr fontAlgn="base"/>
            <a:r>
              <a:rPr lang="ru-RU" sz="4600" b="1" dirty="0" smtClean="0">
                <a:solidFill>
                  <a:srgbClr val="002060"/>
                </a:solidFill>
              </a:rPr>
              <a:t>1.Не употребляй нецензурных и вообще никаких грязных, ругательных слов. </a:t>
            </a:r>
          </a:p>
          <a:p>
            <a:pPr fontAlgn="base"/>
            <a:r>
              <a:rPr lang="ru-RU" sz="4600" b="1" dirty="0" smtClean="0">
                <a:solidFill>
                  <a:srgbClr val="002060"/>
                </a:solidFill>
              </a:rPr>
              <a:t>Проходя через твое сознание, твой язык, они загрязняют тебя, твой ум, твою душу. Употребляя грязные слова, ты сам становишься грязнее. </a:t>
            </a:r>
          </a:p>
          <a:p>
            <a:pPr fontAlgn="base"/>
            <a:endParaRPr lang="ru-RU" sz="4600" dirty="0" smtClean="0">
              <a:solidFill>
                <a:srgbClr val="002060"/>
              </a:solidFill>
            </a:endParaRPr>
          </a:p>
          <a:p>
            <a:pPr fontAlgn="base"/>
            <a:r>
              <a:rPr lang="ru-RU" sz="4600" b="1" dirty="0" smtClean="0">
                <a:solidFill>
                  <a:srgbClr val="002060"/>
                </a:solidFill>
              </a:rPr>
              <a:t>2. Проявлять нетерпимость к мату. </a:t>
            </a:r>
          </a:p>
          <a:p>
            <a:pPr fontAlgn="base"/>
            <a:r>
              <a:rPr lang="ru-RU" sz="4600" b="1" dirty="0" smtClean="0">
                <a:solidFill>
                  <a:srgbClr val="002060"/>
                </a:solidFill>
              </a:rPr>
              <a:t>Но многие из нас сталкиваются с матом в устах хорошо знакомых и близких людей. И вот тут необходимо не допускать общения с помощью матерных слов, показывать, что подобное построение речи нам неприятно.</a:t>
            </a:r>
          </a:p>
          <a:p>
            <a:r>
              <a:rPr lang="ru-RU" sz="4600" b="1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Фоны\682597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9898"/>
            <a:ext cx="7696224" cy="85452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      </a:t>
            </a:r>
            <a:r>
              <a:rPr lang="ru-RU" sz="4000" b="1" dirty="0" smtClean="0">
                <a:solidFill>
                  <a:srgbClr val="C00000"/>
                </a:solidFill>
              </a:rPr>
              <a:t>Святые отцы о сквернословии.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214422"/>
            <a:ext cx="8267728" cy="535785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«Хочешь быть далеким от скверных слов? Избегай не только скверных слов, но и беспорядочного смеха и всякой похоти».</a:t>
            </a:r>
            <a:r>
              <a:rPr lang="ru-RU" sz="3200" b="1" i="1" dirty="0" smtClean="0">
                <a:solidFill>
                  <a:srgbClr val="002060"/>
                </a:solidFill>
              </a:rPr>
              <a:t> 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i="1" dirty="0" smtClean="0">
                <a:solidFill>
                  <a:srgbClr val="002060"/>
                </a:solidFill>
              </a:rPr>
              <a:t>                                   </a:t>
            </a:r>
            <a:r>
              <a:rPr lang="ru-RU" sz="3200" i="1" dirty="0" err="1" smtClean="0">
                <a:solidFill>
                  <a:srgbClr val="002060"/>
                </a:solidFill>
              </a:rPr>
              <a:t>Свт</a:t>
            </a:r>
            <a:r>
              <a:rPr lang="ru-RU" sz="3200" i="1" dirty="0" smtClean="0">
                <a:solidFill>
                  <a:srgbClr val="002060"/>
                </a:solidFill>
              </a:rPr>
              <a:t>. Иоанн Златоуст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«Цветок розы не издает голоса, а благоухание его далеко расходится молча; так надо жить и всем христианам».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i="1" dirty="0" smtClean="0">
                <a:solidFill>
                  <a:srgbClr val="002060"/>
                </a:solidFill>
              </a:rPr>
              <a:t>                                   </a:t>
            </a:r>
            <a:r>
              <a:rPr lang="ru-RU" sz="3200" i="1" dirty="0" err="1" smtClean="0">
                <a:solidFill>
                  <a:srgbClr val="002060"/>
                </a:solidFill>
              </a:rPr>
              <a:t>Свт</a:t>
            </a:r>
            <a:r>
              <a:rPr lang="ru-RU" sz="3200" i="1" dirty="0" smtClean="0">
                <a:solidFill>
                  <a:srgbClr val="002060"/>
                </a:solidFill>
              </a:rPr>
              <a:t>. Феофан Затворник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Храни себя от многого сна, изнеженности, празднословия, шуток и острых слов.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Фоны\682597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9898"/>
            <a:ext cx="7696224" cy="56877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      </a:t>
            </a:r>
            <a:r>
              <a:rPr lang="ru-RU" sz="4000" b="1" dirty="0" smtClean="0">
                <a:solidFill>
                  <a:srgbClr val="C00000"/>
                </a:solidFill>
              </a:rPr>
              <a:t>Святые отцы о сквернословии.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267728" cy="5572164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 smtClean="0">
                <a:solidFill>
                  <a:srgbClr val="002060"/>
                </a:solidFill>
              </a:rPr>
              <a:t>Господствуй над языком, чтобы не умножить грехов твоих.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                                 </a:t>
            </a:r>
            <a:r>
              <a:rPr lang="ru-RU" sz="3200" i="1" dirty="0" smtClean="0">
                <a:solidFill>
                  <a:srgbClr val="002060"/>
                </a:solidFill>
              </a:rPr>
              <a:t>(Пр. Антоний Великий)</a:t>
            </a:r>
            <a:endParaRPr lang="ru-RU" sz="3200" dirty="0" smtClean="0">
              <a:solidFill>
                <a:srgbClr val="002060"/>
              </a:solidFill>
            </a:endParaRPr>
          </a:p>
          <a:p>
            <a:pPr fontAlgn="base"/>
            <a:r>
              <a:rPr lang="ru-RU" sz="3200" b="1" dirty="0" smtClean="0">
                <a:solidFill>
                  <a:srgbClr val="002060"/>
                </a:solidFill>
              </a:rPr>
              <a:t>Господь хранит твою душу, пока ты хранишь язык.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ru-RU" sz="3200" i="1" dirty="0" smtClean="0">
                <a:solidFill>
                  <a:srgbClr val="002060"/>
                </a:solidFill>
              </a:rPr>
              <a:t>( Пр. Антоний Великий)</a:t>
            </a:r>
            <a:endParaRPr lang="ru-RU" sz="3200" dirty="0" smtClean="0">
              <a:solidFill>
                <a:srgbClr val="002060"/>
              </a:solidFill>
            </a:endParaRPr>
          </a:p>
          <a:p>
            <a:pPr fontAlgn="base"/>
            <a:r>
              <a:rPr lang="ru-RU" sz="3200" b="1" dirty="0" smtClean="0">
                <a:solidFill>
                  <a:srgbClr val="002060"/>
                </a:solidFill>
              </a:rPr>
              <a:t>Если будешь помнить сказанное в Писании: «ибо от слов своих оправдаешься, и от слов своих </a:t>
            </a:r>
            <a:r>
              <a:rPr lang="ru-RU" sz="3200" b="1" dirty="0" err="1" smtClean="0">
                <a:solidFill>
                  <a:srgbClr val="002060"/>
                </a:solidFill>
              </a:rPr>
              <a:t>осудишься</a:t>
            </a:r>
            <a:r>
              <a:rPr lang="ru-RU" sz="3200" b="1" dirty="0" smtClean="0">
                <a:solidFill>
                  <a:srgbClr val="002060"/>
                </a:solidFill>
              </a:rPr>
              <a:t>», то поймешь, что лучше молчать, чем говорить.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                                   </a:t>
            </a:r>
            <a:r>
              <a:rPr lang="ru-RU" sz="3200" i="1" dirty="0" smtClean="0">
                <a:solidFill>
                  <a:srgbClr val="002060"/>
                </a:solidFill>
              </a:rPr>
              <a:t>(</a:t>
            </a:r>
            <a:r>
              <a:rPr lang="ru-RU" sz="3200" i="1" dirty="0" err="1" smtClean="0">
                <a:solidFill>
                  <a:srgbClr val="002060"/>
                </a:solidFill>
              </a:rPr>
              <a:t>Прп</a:t>
            </a:r>
            <a:r>
              <a:rPr lang="ru-RU" sz="3200" i="1" dirty="0" smtClean="0">
                <a:solidFill>
                  <a:srgbClr val="002060"/>
                </a:solidFill>
              </a:rPr>
              <a:t>. Пимен Великий)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Фоны\682597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      </a:t>
            </a:r>
            <a:r>
              <a:rPr lang="ru-RU" sz="4000" b="1" dirty="0" smtClean="0">
                <a:solidFill>
                  <a:srgbClr val="C00000"/>
                </a:solidFill>
              </a:rPr>
              <a:t>Помните!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85860"/>
            <a:ext cx="8196290" cy="52864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- Мы несем ответственность за каждое праздное слово, особенно за скверное. Ничто не проходит бесследно, и, оскорбляя другого человека, посылая проклятия ему , мы тем самым навлекаем беду на себя.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- Вспомним слова святителя Иоанна Златоуста: «Который человек матерно </a:t>
            </a:r>
            <a:r>
              <a:rPr lang="ru-RU" sz="3200" b="1" dirty="0" err="1" smtClean="0">
                <a:solidFill>
                  <a:srgbClr val="002060"/>
                </a:solidFill>
              </a:rPr>
              <a:t>избранится</a:t>
            </a:r>
            <a:r>
              <a:rPr lang="ru-RU" sz="3200" b="1" dirty="0" smtClean="0">
                <a:solidFill>
                  <a:srgbClr val="002060"/>
                </a:solidFill>
              </a:rPr>
              <a:t>, себя в той день проклятию подвергает». 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Фоны\682597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28604"/>
            <a:ext cx="8196290" cy="64293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Будем же молиться, чтоб Господь помог нам победить язык наш и удержать слово наше в осторожном и мудром употреблении.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"Положи Господи хранение устам нашим и дверь ограждения о устах наших". 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Хотите жить счастливо и долго? – дарите людям больше добрых слов! </a:t>
            </a:r>
            <a:endParaRPr lang="ru-RU" sz="3600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Продляйте добрым словом жизнь людей!"</a:t>
            </a:r>
            <a:endParaRPr lang="ru-RU" sz="36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Фоны\682597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1437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5728"/>
            <a:ext cx="8196290" cy="6786610"/>
          </a:xfrm>
        </p:spPr>
        <p:txBody>
          <a:bodyPr>
            <a:noAutofit/>
          </a:bodyPr>
          <a:lstStyle/>
          <a:p>
            <a:endParaRPr lang="ru-RU" sz="3200" dirty="0" smtClean="0"/>
          </a:p>
          <a:p>
            <a:r>
              <a:rPr lang="ru-RU" sz="3200" b="1" dirty="0" smtClean="0">
                <a:solidFill>
                  <a:srgbClr val="002060"/>
                </a:solidFill>
              </a:rPr>
              <a:t>Душа словами добрыми жива -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Не говорите скверные слова!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Ах, как нам добрые слова нужны!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Не раз мы в этом убеждались с вами,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А может, не слова – дела важны?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Дела делами, а слова – словами.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 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Они живут у каждого из нас.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На дне души до времени хранимы,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Чтоб их произнести в тот самый час,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Когда они другим необходимы.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 </a:t>
            </a:r>
          </a:p>
          <a:p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G:\Фоны\948503_stock-photo-light-vector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9898"/>
            <a:ext cx="8410604" cy="64021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5"/>
                </a:solidFill>
              </a:rPr>
              <a:t>  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553480" cy="55007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Важнейший способ узнать человека – прислушаться к тому как  и что он говорит.  </a:t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Язык человека – это его мировоззрение и его поведение.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 говорит человек,  следовательно, так и думает.</a:t>
            </a:r>
          </a:p>
          <a:p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Д.С.Лихачев.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Фоны\184181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8196290" cy="8572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Что такое сквернословие?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501122" cy="51435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Сквернословие  - это речь, наполненная неприличными выражениями, непристойными словами, бранью.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еще -  «непечатные выражения», «матерщина», «нецензурная лексика, которая именуется сквернословием, от слова «скверна».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Фоны\184181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8196290" cy="8572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Что такое сквернословие?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501122" cy="5143536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толковом словаре В. И. Даля сказано: Скверна – мерзость, гадость,   всё гнусное, противное, отвратительное, непотребное, что мерзит плотски и духовно; грязь и гниль, тление, все богопротивное».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Бранные слова еще называют матерными. Корень этого слова – мать. Произносить такие слова - значит посягать на самое родное, самое святое, что есть у человека – на родную мать, Матерь Божию и мать Землю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0540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G:\Фоны\046842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143668" cy="1071570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5"/>
                </a:solidFill>
              </a:rPr>
              <a:t>Истоки сквернословия.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357298"/>
            <a:ext cx="821537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Корни этого явления уходят в глубокую языческую древность.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Мат является языком общения с демонами. Наши предки произносили бранные слова, призывая себе на помощь демонов зла.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Ведьмы, колдуны использовали маты в своих наговорах, чтобы послать человеку проклятие.</a:t>
            </a:r>
          </a:p>
          <a:p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27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G:\Фоны\046842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5828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000132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5"/>
                </a:solidFill>
              </a:rPr>
              <a:t>Истоки сквернословия.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357298"/>
            <a:ext cx="8215370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Современный человек, сам того не подозревая, совершает ритуал - </a:t>
            </a:r>
            <a:r>
              <a:rPr lang="ru-RU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призывания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зла на свою голову. </a:t>
            </a:r>
          </a:p>
          <a:p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Сначала у людей появляются мелкие неприятности, потом возникают проблемы со здоровьем и наконец – ломается вся его личная жизнь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3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Фоны\33150302-Vector-Background-Beautiful-green-grass-Flowers-Fluffy-Clouds--Stock-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501122" cy="10715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                             </a:t>
            </a:r>
            <a:r>
              <a:rPr lang="ru-RU" sz="3200" b="1" dirty="0" smtClean="0">
                <a:solidFill>
                  <a:schemeClr val="accent5"/>
                </a:solidFill>
              </a:rPr>
              <a:t>Сократ говорил:</a:t>
            </a:r>
            <a:br>
              <a:rPr lang="ru-RU" sz="3200" b="1" dirty="0" smtClean="0">
                <a:solidFill>
                  <a:schemeClr val="accent5"/>
                </a:solidFill>
              </a:rPr>
            </a:br>
            <a:r>
              <a:rPr lang="ru-RU" sz="3200" b="1" dirty="0" smtClean="0">
                <a:solidFill>
                  <a:schemeClr val="accent5"/>
                </a:solidFill>
              </a:rPr>
              <a:t>              « Каков человек, такова его и речь»   </a:t>
            </a:r>
            <a:endParaRPr lang="ru-RU" sz="3200" b="1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000108"/>
            <a:ext cx="8858280" cy="564360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Сквернословие свидетельствует о духовной болезни человека.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Ведь слово – это не только набор звуков, выражающих мысль. Оно способно очень много рассказать о нашем душевном состоянии.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Необходимо сознавать, что речь нашу слышат не только люди, которых мы привыкли не стесняться, но слышат и Ангелы и Сам Господь.</a:t>
            </a:r>
          </a:p>
          <a:p>
            <a:endParaRPr lang="ru-RU" sz="32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Фоны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9898"/>
            <a:ext cx="8053414" cy="5687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Что плохого в сквернословии?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928670"/>
            <a:ext cx="8572560" cy="56436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бы человек мог видеть, какой мощный отрицательный заряд радиоактивного излучения в 1 тыс.рентген, словно ударная волна взорвавшейся бомбы, распространяется во все стороны от скверного слова, он бы никогда не произнес его, потому что происходит: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самоуничтожение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проклятие рода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особое влияние на детей и женщин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Бесы «рукоплещут»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признак духовной болезни, признак того, что разум и чувства так поражены грехом, что не может погасит зло внутри себя и выплескивает наружу.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G:\Фоны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7406640" cy="857232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   </a:t>
            </a:r>
            <a:r>
              <a:rPr lang="ru-RU" b="1" dirty="0" smtClean="0">
                <a:solidFill>
                  <a:srgbClr val="C00000"/>
                </a:solidFill>
              </a:rPr>
              <a:t>Чем опасен мат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072494" cy="585791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Это явное проявление зла в человеке.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« От гнилого сердца и гнилое слово»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- снижает интеллект человека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создает иллюзию вседозволенности, агрессии, раскованности, пренебрежения , вызов обществу  и отсутствие страха Божьего.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-нарушение общепринятых правил приличного поведения.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преждевременное старение – у сквернословов очень быстро проявляются возрастные  изменения на клеточном уровне. Это приводит к серьезным заболеваниям.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</TotalTime>
  <Words>686</Words>
  <Application>Microsoft Office PowerPoint</Application>
  <PresentationFormat>Экран (4:3)</PresentationFormat>
  <Paragraphs>98</Paragraphs>
  <Slides>19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            Кинолекторий        о грехе сквернословия:</vt:lpstr>
      <vt:lpstr>   </vt:lpstr>
      <vt:lpstr>Что такое сквернословие?</vt:lpstr>
      <vt:lpstr>Что такое сквернословие?</vt:lpstr>
      <vt:lpstr> Истоки сквернословия.  </vt:lpstr>
      <vt:lpstr> Истоки сквернословия.</vt:lpstr>
      <vt:lpstr>                                Сократ говорил:               « Каков человек, такова его и речь»   </vt:lpstr>
      <vt:lpstr>Что плохого в сквернословии?</vt:lpstr>
      <vt:lpstr>         Чем опасен мат</vt:lpstr>
      <vt:lpstr>           Православный взгляд на                    сквернословие.  </vt:lpstr>
      <vt:lpstr>Сквернословие и подростки.</vt:lpstr>
      <vt:lpstr>Слайд 12</vt:lpstr>
      <vt:lpstr>Как избавиться от сквернословия?</vt:lpstr>
      <vt:lpstr>Как противостоять сквернословию?</vt:lpstr>
      <vt:lpstr>      Святые отцы о сквернословии.</vt:lpstr>
      <vt:lpstr>      Святые отцы о сквернословии.</vt:lpstr>
      <vt:lpstr>                  Помните!</vt:lpstr>
      <vt:lpstr>            </vt:lpstr>
      <vt:lpstr>       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Чти отца своего и марерь свою – благо тебе будет и долголетен  будешь на земле.</dc:title>
  <dc:creator>User</dc:creator>
  <cp:lastModifiedBy>Пользователь</cp:lastModifiedBy>
  <cp:revision>143</cp:revision>
  <dcterms:created xsi:type="dcterms:W3CDTF">2015-09-08T05:23:22Z</dcterms:created>
  <dcterms:modified xsi:type="dcterms:W3CDTF">2017-10-19T18:53:21Z</dcterms:modified>
</cp:coreProperties>
</file>